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17" r:id="rId4"/>
  </p:sldMasterIdLst>
  <p:notesMasterIdLst>
    <p:notesMasterId r:id="rId34"/>
  </p:notesMasterIdLst>
  <p:handoutMasterIdLst>
    <p:handoutMasterId r:id="rId35"/>
  </p:handoutMasterIdLst>
  <p:sldIdLst>
    <p:sldId id="256" r:id="rId5"/>
    <p:sldId id="261" r:id="rId6"/>
    <p:sldId id="262" r:id="rId7"/>
    <p:sldId id="263" r:id="rId8"/>
    <p:sldId id="264" r:id="rId9"/>
    <p:sldId id="285" r:id="rId10"/>
    <p:sldId id="272" r:id="rId11"/>
    <p:sldId id="286" r:id="rId12"/>
    <p:sldId id="287" r:id="rId13"/>
    <p:sldId id="273" r:id="rId14"/>
    <p:sldId id="27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8" r:id="rId33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egoe" pitchFamily="84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egoe" pitchFamily="84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egoe" pitchFamily="84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egoe" pitchFamily="84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egoe" pitchFamily="84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egoe" pitchFamily="84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egoe" pitchFamily="84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egoe" pitchFamily="84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egoe" pitchFamily="84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296" userDrawn="1">
          <p15:clr>
            <a:srgbClr val="A4A3A4"/>
          </p15:clr>
        </p15:guide>
        <p15:guide id="3" orient="horz" pos="2352" userDrawn="1">
          <p15:clr>
            <a:srgbClr val="A4A3A4"/>
          </p15:clr>
        </p15:guide>
        <p15:guide id="4" orient="horz" pos="316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2112" userDrawn="1">
          <p15:clr>
            <a:srgbClr val="A4A3A4"/>
          </p15:clr>
        </p15:guide>
        <p15:guide id="7" pos="7296" userDrawn="1">
          <p15:clr>
            <a:srgbClr val="A4A3A4"/>
          </p15:clr>
        </p15:guide>
        <p15:guide id="8" pos="432" userDrawn="1">
          <p15:clr>
            <a:srgbClr val="A4A3A4"/>
          </p15:clr>
        </p15:guide>
        <p15:guide id="9" pos="2976" userDrawn="1">
          <p15:clr>
            <a:srgbClr val="A4A3A4"/>
          </p15:clr>
        </p15:guide>
        <p15:guide id="10" pos="5568" userDrawn="1">
          <p15:clr>
            <a:srgbClr val="A4A3A4"/>
          </p15:clr>
        </p15:guide>
        <p15:guide id="12" pos="4752" userDrawn="1">
          <p15:clr>
            <a:srgbClr val="A4A3A4"/>
          </p15:clr>
        </p15:guide>
        <p15:guide id="13" orient="horz" pos="2208">
          <p15:clr>
            <a:srgbClr val="A4A3A4"/>
          </p15:clr>
        </p15:guide>
        <p15:guide id="14" orient="horz" pos="3744">
          <p15:clr>
            <a:srgbClr val="A4A3A4"/>
          </p15:clr>
        </p15:guide>
        <p15:guide id="15" pos="3408">
          <p15:clr>
            <a:srgbClr val="A4A3A4"/>
          </p15:clr>
        </p15:guide>
        <p15:guide id="16" pos="480">
          <p15:clr>
            <a:srgbClr val="A4A3A4"/>
          </p15:clr>
        </p15:guide>
        <p15:guide id="17" pos="37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3" userDrawn="1">
          <p15:clr>
            <a:srgbClr val="A4A3A4"/>
          </p15:clr>
        </p15:guide>
        <p15:guide id="2" pos="216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FBC"/>
    <a:srgbClr val="024D90"/>
    <a:srgbClr val="005C99"/>
    <a:srgbClr val="005195"/>
    <a:srgbClr val="D5E3EF"/>
    <a:srgbClr val="3A6284"/>
    <a:srgbClr val="00B8E4"/>
    <a:srgbClr val="000000"/>
    <a:srgbClr val="0067A4"/>
    <a:srgbClr val="766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6374" autoAdjust="0"/>
  </p:normalViewPr>
  <p:slideViewPr>
    <p:cSldViewPr snapToObjects="1">
      <p:cViewPr varScale="1">
        <p:scale>
          <a:sx n="110" d="100"/>
          <a:sy n="110" d="100"/>
        </p:scale>
        <p:origin x="480" y="108"/>
      </p:cViewPr>
      <p:guideLst>
        <p:guide orient="horz" pos="2160"/>
        <p:guide orient="horz" pos="1296"/>
        <p:guide orient="horz" pos="2352"/>
        <p:guide orient="horz" pos="3168"/>
        <p:guide pos="3840"/>
        <p:guide pos="2112"/>
        <p:guide pos="7296"/>
        <p:guide pos="432"/>
        <p:guide pos="2976"/>
        <p:guide pos="5568"/>
        <p:guide pos="4752"/>
        <p:guide orient="horz" pos="2208"/>
        <p:guide orient="horz" pos="3744"/>
        <p:guide pos="3408"/>
        <p:guide pos="48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68" d="100"/>
          <a:sy n="68" d="100"/>
        </p:scale>
        <p:origin x="2508" y="48"/>
      </p:cViewPr>
      <p:guideLst>
        <p:guide orient="horz" pos="2883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0"/>
            <a:ext cx="185508" cy="27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696" tIns="45848" rIns="91696" bIns="45848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4897" y="10"/>
            <a:ext cx="185508" cy="27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696" tIns="45848" rIns="91696" bIns="45848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018981"/>
            <a:ext cx="185508" cy="27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696" tIns="45848" rIns="91696" bIns="45848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35736" y="9017989"/>
            <a:ext cx="374671" cy="27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696" tIns="45848" rIns="91696" bIns="45848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D22659E4-B02F-4412-B9BD-EE29173635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30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6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96" tIns="45848" rIns="91696" bIns="45848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8" y="6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96" tIns="45848" rIns="91696" bIns="45848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8" y="4415791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96" tIns="45848" rIns="91696" bIns="458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883158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96" tIns="45848" rIns="91696" bIns="45848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8" y="883158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96" tIns="45848" rIns="91696" bIns="4584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0742F40-4E64-4018-8490-F7861AA3DE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99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2" charset="0"/>
        <a:ea typeface="ヒラギノ角ゴ Pro W3" pitchFamily="62" charset="-128"/>
        <a:cs typeface="ヒラギノ角ゴ Pro W3" pitchFamily="6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2" charset="0"/>
        <a:ea typeface="ヒラギノ角ゴ Pro W3" pitchFamily="62" charset="-128"/>
        <a:cs typeface="ヒラギノ角ゴ Pro W3" pitchFamily="62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2" charset="0"/>
        <a:ea typeface="ヒラギノ角ゴ Pro W3" pitchFamily="62" charset="-128"/>
        <a:cs typeface="ヒラギノ角ゴ Pro W3" pitchFamily="62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2" charset="0"/>
        <a:ea typeface="ヒラギノ角ゴ Pro W3" pitchFamily="62" charset="-128"/>
        <a:cs typeface="ヒラギノ角ゴ Pro W3" pitchFamily="62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2" charset="0"/>
        <a:ea typeface="ヒラギノ角ゴ Pro W3" pitchFamily="62" charset="-128"/>
        <a:cs typeface="ヒラギノ角ゴ Pro W3" pitchFamily="62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_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37BCCD-EFD9-3844-AB12-6C44B2657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585"/>
            <a:ext cx="12191998" cy="685283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D412B42-F736-4788-8BEA-24CC5B0436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152185"/>
            <a:ext cx="8813800" cy="2553629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8417338" y="6324600"/>
            <a:ext cx="1945861" cy="457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5195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0604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1317" y="0"/>
            <a:ext cx="1143000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A9A0EC-4785-4D5C-8102-96BD4914CDE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447800"/>
            <a:ext cx="10972800" cy="4343400"/>
          </a:xfrm>
          <a:prstGeom prst="rect">
            <a:avLst/>
          </a:prstGeom>
        </p:spPr>
        <p:txBody>
          <a:bodyPr/>
          <a:lstStyle>
            <a:lvl1pPr marL="174625" indent="-174625">
              <a:buFont typeface="Arial" panose="020B0604020202020204" pitchFamily="34" charset="0"/>
              <a:buChar char="•"/>
              <a:defRPr sz="2800" i="0">
                <a:solidFill>
                  <a:schemeClr val="tx1"/>
                </a:solidFill>
              </a:defRPr>
            </a:lvl1pPr>
            <a:lvl2pPr marL="569913" indent="-173038">
              <a:buFont typeface="Wingdings" panose="05000000000000000000" pitchFamily="2" charset="2"/>
              <a:buChar char="§"/>
              <a:defRPr sz="2400" i="0">
                <a:solidFill>
                  <a:schemeClr val="tx1"/>
                </a:solidFill>
              </a:defRPr>
            </a:lvl2pPr>
            <a:lvl3pPr marL="914400" indent="-173038">
              <a:buFont typeface="Courier New" panose="02070309020205020404" pitchFamily="49" charset="0"/>
              <a:buChar char="o"/>
              <a:defRPr sz="2000" i="0">
                <a:solidFill>
                  <a:schemeClr val="tx1"/>
                </a:solidFill>
              </a:defRPr>
            </a:lvl3pPr>
            <a:lvl4pPr marL="1258888" indent="-168275">
              <a:buFont typeface="Wingdings" panose="05000000000000000000" pitchFamily="2" charset="2"/>
              <a:buChar char="§"/>
              <a:defRPr sz="1800" i="0">
                <a:solidFill>
                  <a:schemeClr val="tx1"/>
                </a:solidFill>
              </a:defRPr>
            </a:lvl4pPr>
            <a:lvl5pPr marL="1539875" indent="-168275">
              <a:buFont typeface="Wingdings" panose="05000000000000000000" pitchFamily="2" charset="2"/>
              <a:buChar char="§"/>
              <a:defRPr sz="1600"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15DD3-081F-4993-8304-E5159F82D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DD8E-7252-4126-9C61-A49B3B917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6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ody Page With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i="0" baseline="0"/>
            </a:lvl1pPr>
          </a:lstStyle>
          <a:p>
            <a:r>
              <a:rPr lang="en-US" dirty="0"/>
              <a:t>Click to edit Body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91151" cy="4191000"/>
          </a:xfrm>
          <a:prstGeom prst="rect">
            <a:avLst/>
          </a:prstGeom>
        </p:spPr>
        <p:txBody>
          <a:bodyPr/>
          <a:lstStyle>
            <a:lvl1pPr marL="168275" indent="-168275">
              <a:buFont typeface="Arial" panose="020B0604020202020204" pitchFamily="34" charset="0"/>
              <a:buChar char="•"/>
              <a:defRPr sz="2800" i="0">
                <a:solidFill>
                  <a:schemeClr val="tx1"/>
                </a:solidFill>
              </a:defRPr>
            </a:lvl1pPr>
            <a:lvl2pPr marL="457200" indent="-173038">
              <a:defRPr sz="2400" i="0">
                <a:solidFill>
                  <a:schemeClr val="tx1"/>
                </a:solidFill>
              </a:defRPr>
            </a:lvl2pPr>
            <a:lvl3pPr marL="801688" indent="-168275">
              <a:buFont typeface="Wingdings" panose="05000000000000000000" pitchFamily="2" charset="2"/>
              <a:buChar char="§"/>
              <a:defRPr sz="2000" i="0">
                <a:solidFill>
                  <a:schemeClr val="tx1"/>
                </a:solidFill>
              </a:defRPr>
            </a:lvl3pPr>
            <a:lvl4pPr marL="1082675" indent="-168275">
              <a:buFont typeface="Courier New" panose="02070309020205020404" pitchFamily="49" charset="0"/>
              <a:buChar char="o"/>
              <a:defRPr sz="1800" i="0">
                <a:solidFill>
                  <a:schemeClr val="tx1"/>
                </a:solidFill>
              </a:defRPr>
            </a:lvl4pPr>
            <a:lvl5pPr marL="1371600" indent="-168275">
              <a:buFont typeface="Wingdings" panose="05000000000000000000" pitchFamily="2" charset="2"/>
              <a:buChar char="§"/>
              <a:defRPr sz="1600" i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3952" y="1447800"/>
            <a:ext cx="5378449" cy="4191000"/>
          </a:xfrm>
          <a:prstGeom prst="rect">
            <a:avLst/>
          </a:prstGeom>
        </p:spPr>
        <p:txBody>
          <a:bodyPr/>
          <a:lstStyle>
            <a:lvl1pPr marL="168275" indent="-168275">
              <a:buFont typeface="Arial" panose="020B0604020202020204" pitchFamily="34" charset="0"/>
              <a:buChar char="•"/>
              <a:defRPr sz="2800" i="0">
                <a:solidFill>
                  <a:schemeClr val="tx1"/>
                </a:solidFill>
              </a:defRPr>
            </a:lvl1pPr>
            <a:lvl2pPr marL="457200" indent="-173038">
              <a:defRPr sz="2400" i="0">
                <a:solidFill>
                  <a:schemeClr val="tx1"/>
                </a:solidFill>
              </a:defRPr>
            </a:lvl2pPr>
            <a:lvl3pPr marL="801688" indent="-168275">
              <a:buFont typeface="Wingdings" panose="05000000000000000000" pitchFamily="2" charset="2"/>
              <a:buChar char="§"/>
              <a:defRPr sz="2000" i="0">
                <a:solidFill>
                  <a:schemeClr val="tx1"/>
                </a:solidFill>
              </a:defRPr>
            </a:lvl3pPr>
            <a:lvl4pPr marL="1082675" indent="-168275">
              <a:buFont typeface="Courier New" panose="02070309020205020404" pitchFamily="49" charset="0"/>
              <a:buChar char="o"/>
              <a:defRPr sz="1800" i="0">
                <a:solidFill>
                  <a:schemeClr val="tx1"/>
                </a:solidFill>
              </a:defRPr>
            </a:lvl4pPr>
            <a:lvl5pPr marL="1371600" indent="-168275">
              <a:buFont typeface="Wingdings" panose="05000000000000000000" pitchFamily="2" charset="2"/>
              <a:buChar char="§"/>
              <a:defRPr sz="1600" i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73759-10BE-4C62-B3BC-895BC37D0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8DD8E-7252-4126-9C61-A49B3B917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45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Page-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464590" y="306504"/>
            <a:ext cx="10756900" cy="4572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/>
              <a:t>Click to edit Body 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9794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90801"/>
            <a:ext cx="5386917" cy="3200400"/>
          </a:xfrm>
          <a:prstGeom prst="rect">
            <a:avLst/>
          </a:prstGeom>
        </p:spPr>
        <p:txBody>
          <a:bodyPr/>
          <a:lstStyle>
            <a:lvl1pPr marL="168275" indent="-168275">
              <a:buFont typeface="Arial" panose="020B0604020202020204" pitchFamily="34" charset="0"/>
              <a:buChar char="•"/>
              <a:defRPr sz="2800" i="0">
                <a:solidFill>
                  <a:schemeClr val="tx1"/>
                </a:solidFill>
              </a:defRPr>
            </a:lvl1pPr>
            <a:lvl2pPr marL="457200" indent="-173038">
              <a:defRPr sz="2400" i="0">
                <a:solidFill>
                  <a:schemeClr val="tx1"/>
                </a:solidFill>
              </a:defRPr>
            </a:lvl2pPr>
            <a:lvl3pPr marL="746125" indent="-168275">
              <a:buFont typeface="Wingdings" panose="05000000000000000000" pitchFamily="2" charset="2"/>
              <a:buChar char="§"/>
              <a:defRPr sz="2000" i="0">
                <a:solidFill>
                  <a:schemeClr val="tx1"/>
                </a:solidFill>
              </a:defRPr>
            </a:lvl3pPr>
            <a:lvl4pPr marL="1027113" indent="-168275">
              <a:buFont typeface="Courier New" panose="02070309020205020404" pitchFamily="49" charset="0"/>
              <a:buChar char="o"/>
              <a:defRPr sz="1800" i="0">
                <a:solidFill>
                  <a:schemeClr val="tx1"/>
                </a:solidFill>
              </a:defRPr>
            </a:lvl4pPr>
            <a:lvl5pPr marL="1316038" indent="-168275">
              <a:buFont typeface="Wingdings" panose="05000000000000000000" pitchFamily="2" charset="2"/>
              <a:buChar char="§"/>
              <a:defRPr sz="1600" i="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9794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90800"/>
            <a:ext cx="5389033" cy="3200401"/>
          </a:xfrm>
          <a:prstGeom prst="rect">
            <a:avLst/>
          </a:prstGeom>
        </p:spPr>
        <p:txBody>
          <a:bodyPr/>
          <a:lstStyle>
            <a:lvl1pPr marL="168275" indent="-168275">
              <a:buFont typeface="Arial" panose="020B0604020202020204" pitchFamily="34" charset="0"/>
              <a:buChar char="•"/>
              <a:defRPr sz="2800" i="0">
                <a:solidFill>
                  <a:schemeClr val="tx1"/>
                </a:solidFill>
              </a:defRPr>
            </a:lvl1pPr>
            <a:lvl2pPr marL="457200" indent="-173038">
              <a:defRPr sz="2400" i="0">
                <a:solidFill>
                  <a:schemeClr val="tx1"/>
                </a:solidFill>
              </a:defRPr>
            </a:lvl2pPr>
            <a:lvl3pPr marL="746125" indent="-168275">
              <a:buFont typeface="Wingdings" panose="05000000000000000000" pitchFamily="2" charset="2"/>
              <a:buChar char="§"/>
              <a:defRPr sz="2000" i="0">
                <a:solidFill>
                  <a:schemeClr val="tx1"/>
                </a:solidFill>
              </a:defRPr>
            </a:lvl3pPr>
            <a:lvl4pPr marL="1027113" indent="-168275">
              <a:buFont typeface="Courier New" panose="02070309020205020404" pitchFamily="49" charset="0"/>
              <a:buChar char="o"/>
              <a:defRPr sz="1800" i="0">
                <a:solidFill>
                  <a:schemeClr val="tx1"/>
                </a:solidFill>
              </a:defRPr>
            </a:lvl4pPr>
            <a:lvl5pPr marL="1316038" indent="-168275">
              <a:buFont typeface="Wingdings" panose="05000000000000000000" pitchFamily="2" charset="2"/>
              <a:buChar char="§"/>
              <a:defRPr sz="1600" i="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6D7C54-F56A-4F0D-A25E-69DFFFE235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8DD8E-7252-4126-9C61-A49B3B917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81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Section -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B7A34F-A1CA-47E5-A348-EC4D2AAE8C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7775"/>
          <a:stretch/>
        </p:blipFill>
        <p:spPr>
          <a:xfrm>
            <a:off x="0" y="775"/>
            <a:ext cx="12192688" cy="56380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B789A2-AA4D-4C06-8623-D71EA5BB9E49}"/>
              </a:ext>
            </a:extLst>
          </p:cNvPr>
          <p:cNvSpPr/>
          <p:nvPr userDrawn="1"/>
        </p:nvSpPr>
        <p:spPr>
          <a:xfrm>
            <a:off x="0" y="775"/>
            <a:ext cx="4846320" cy="5638800"/>
          </a:xfrm>
          <a:prstGeom prst="rect">
            <a:avLst/>
          </a:prstGeom>
          <a:solidFill>
            <a:srgbClr val="024D9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151FC1-3C9C-D140-8F19-27ECC445C4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800" y="877957"/>
            <a:ext cx="4470400" cy="3429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A41F87-70EA-4EC5-A797-EF30C86B6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914400"/>
            <a:ext cx="5508487" cy="15240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3977D78-F727-4035-9877-0B7C7F0E9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8823" y="2592457"/>
            <a:ext cx="3970867" cy="952500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89079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Section - de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D1BCBD-F62B-4AA2-9FBB-0BE755ACE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7775"/>
          <a:stretch/>
        </p:blipFill>
        <p:spPr>
          <a:xfrm>
            <a:off x="0" y="775"/>
            <a:ext cx="12192688" cy="56380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AE79C7-B041-477D-BD9E-7BE5058D4559}"/>
              </a:ext>
            </a:extLst>
          </p:cNvPr>
          <p:cNvSpPr/>
          <p:nvPr userDrawn="1"/>
        </p:nvSpPr>
        <p:spPr>
          <a:xfrm>
            <a:off x="4465320" y="775"/>
            <a:ext cx="381000" cy="5638800"/>
          </a:xfrm>
          <a:prstGeom prst="rect">
            <a:avLst/>
          </a:prstGeom>
          <a:solidFill>
            <a:srgbClr val="024D9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88DAD0-6C6F-4F9A-9826-895B4AE61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914400"/>
            <a:ext cx="5508487" cy="15240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CFBDF5-C823-F646-98BC-E820C88241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8823" y="2592457"/>
            <a:ext cx="3970867" cy="952500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3" name="Picture 2" descr="Two dental assistant students practice on a dummy in a dental chair as a professor guides them.">
            <a:extLst>
              <a:ext uri="{FF2B5EF4-FFF2-40B4-BE49-F238E27FC236}">
                <a16:creationId xmlns:a16="http://schemas.microsoft.com/office/drawing/2014/main" id="{6C259A50-D932-E245-A750-D408758A7C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745" b="3861"/>
          <a:stretch/>
        </p:blipFill>
        <p:spPr>
          <a:xfrm>
            <a:off x="0" y="2160"/>
            <a:ext cx="46101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860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76" userDrawn="1">
          <p15:clr>
            <a:srgbClr val="FBAE40"/>
          </p15:clr>
        </p15:guide>
        <p15:guide id="2" orient="horz" pos="355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Section - profes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C22E138-59CD-407B-B1DF-AD021118CA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7775"/>
          <a:stretch/>
        </p:blipFill>
        <p:spPr>
          <a:xfrm>
            <a:off x="0" y="775"/>
            <a:ext cx="12192688" cy="56380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ED0E7C-5B3F-41C8-8B7A-712786B53383}"/>
              </a:ext>
            </a:extLst>
          </p:cNvPr>
          <p:cNvSpPr/>
          <p:nvPr userDrawn="1"/>
        </p:nvSpPr>
        <p:spPr>
          <a:xfrm>
            <a:off x="4465320" y="775"/>
            <a:ext cx="381000" cy="5638800"/>
          </a:xfrm>
          <a:prstGeom prst="rect">
            <a:avLst/>
          </a:prstGeom>
          <a:solidFill>
            <a:srgbClr val="024D9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C9965C-BF82-4CF8-9949-3004C5549C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914400"/>
            <a:ext cx="5508487" cy="15240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57C8C98-FF3C-4BA5-A259-29FA1965F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8823" y="2592457"/>
            <a:ext cx="3970867" cy="952500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735716-7754-45DA-9ED5-ED227DE462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600" t="13326" r="18099" b="16246"/>
          <a:stretch/>
        </p:blipFill>
        <p:spPr>
          <a:xfrm>
            <a:off x="7620" y="0"/>
            <a:ext cx="4648200" cy="563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433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Section - culinary c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55C9FE7-A9DB-4ED4-A26F-77CF2B2AF9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7775"/>
          <a:stretch/>
        </p:blipFill>
        <p:spPr>
          <a:xfrm>
            <a:off x="0" y="775"/>
            <a:ext cx="12192688" cy="56380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DE1111D-0232-4B67-98C3-8282B8015A31}"/>
              </a:ext>
            </a:extLst>
          </p:cNvPr>
          <p:cNvSpPr/>
          <p:nvPr userDrawn="1"/>
        </p:nvSpPr>
        <p:spPr>
          <a:xfrm>
            <a:off x="4465320" y="775"/>
            <a:ext cx="381000" cy="5638800"/>
          </a:xfrm>
          <a:prstGeom prst="rect">
            <a:avLst/>
          </a:prstGeom>
          <a:solidFill>
            <a:srgbClr val="024D9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linary director Phil Lueck supervises as a student chops vegetables."/>
          <p:cNvPicPr>
            <a:picLocks noChangeAspect="1"/>
          </p:cNvPicPr>
          <p:nvPr userDrawn="1"/>
        </p:nvPicPr>
        <p:blipFill rotWithShape="1">
          <a:blip r:embed="rId3"/>
          <a:srcRect l="4299" t="3711" r="8723" b="11183"/>
          <a:stretch/>
        </p:blipFill>
        <p:spPr>
          <a:xfrm>
            <a:off x="0" y="-1"/>
            <a:ext cx="4624895" cy="564204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848355-8117-438E-A1C9-8CD02D014B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914400"/>
            <a:ext cx="5508487" cy="15240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0220FA3-F33B-4B09-98BA-A0B1937CDC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8823" y="2592457"/>
            <a:ext cx="3970867" cy="952500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8320292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pos="297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Section - Building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0A6A712-2772-44A0-8A4F-AF451A41B6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7775"/>
          <a:stretch/>
        </p:blipFill>
        <p:spPr>
          <a:xfrm>
            <a:off x="0" y="775"/>
            <a:ext cx="12192688" cy="56380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CA16F58-D94E-498E-9BE2-6274625F6E0F}"/>
              </a:ext>
            </a:extLst>
          </p:cNvPr>
          <p:cNvSpPr/>
          <p:nvPr userDrawn="1"/>
        </p:nvSpPr>
        <p:spPr>
          <a:xfrm>
            <a:off x="4465320" y="775"/>
            <a:ext cx="381000" cy="5638800"/>
          </a:xfrm>
          <a:prstGeom prst="rect">
            <a:avLst/>
          </a:prstGeom>
          <a:solidFill>
            <a:srgbClr val="024D9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Empty lobby of Instruction Center, present-day Building F, taken from the entrance hallway.">
            <a:extLst>
              <a:ext uri="{FF2B5EF4-FFF2-40B4-BE49-F238E27FC236}">
                <a16:creationId xmlns:a16="http://schemas.microsoft.com/office/drawing/2014/main" id="{E0A8DE1A-2751-443D-B836-466DB78E1B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58" t="2500" r="44050" b="5000"/>
          <a:stretch/>
        </p:blipFill>
        <p:spPr>
          <a:xfrm>
            <a:off x="0" y="0"/>
            <a:ext cx="4624895" cy="56388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E2788B4-20EA-4835-9C0B-0A21EF2E2B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914400"/>
            <a:ext cx="5508487" cy="15240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A3B8D11-79F2-4B52-84E2-F6C3B6F467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8823" y="2592457"/>
            <a:ext cx="3970867" cy="952500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79840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Section - Renner H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CDF3437-AF3A-491E-A34E-F8FA7EBEE0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7775"/>
          <a:stretch/>
        </p:blipFill>
        <p:spPr>
          <a:xfrm>
            <a:off x="0" y="775"/>
            <a:ext cx="12192688" cy="56380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B459E54-EA00-47AA-A072-2230946D7D0B}"/>
              </a:ext>
            </a:extLst>
          </p:cNvPr>
          <p:cNvSpPr/>
          <p:nvPr userDrawn="1"/>
        </p:nvSpPr>
        <p:spPr>
          <a:xfrm>
            <a:off x="4465320" y="775"/>
            <a:ext cx="381000" cy="5638800"/>
          </a:xfrm>
          <a:prstGeom prst="rect">
            <a:avLst/>
          </a:prstGeom>
          <a:solidFill>
            <a:srgbClr val="024D9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EB31AC-7261-4062-AA4F-49C999A699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4474" t="568" r="20487" b="1477"/>
          <a:stretch/>
        </p:blipFill>
        <p:spPr>
          <a:xfrm>
            <a:off x="1" y="0"/>
            <a:ext cx="4626864" cy="563957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027AFB3-34D3-489C-B100-DD059E1F1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914400"/>
            <a:ext cx="5508487" cy="15240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AACFC30D-E594-4A1A-AA54-4198AE302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8823" y="2592457"/>
            <a:ext cx="3970867" cy="952500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79840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76" userDrawn="1">
          <p15:clr>
            <a:srgbClr val="FBAE40"/>
          </p15:clr>
        </p15:guide>
        <p15:guide id="2" orient="horz" pos="355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Section - piano 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69F0445-6392-4719-87D3-83DE2A8FFE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7775"/>
          <a:stretch/>
        </p:blipFill>
        <p:spPr>
          <a:xfrm>
            <a:off x="0" y="775"/>
            <a:ext cx="12192688" cy="56380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6439DF3-5507-401A-830A-10327967D072}"/>
              </a:ext>
            </a:extLst>
          </p:cNvPr>
          <p:cNvSpPr/>
          <p:nvPr userDrawn="1"/>
        </p:nvSpPr>
        <p:spPr>
          <a:xfrm>
            <a:off x="4465320" y="775"/>
            <a:ext cx="381000" cy="5638800"/>
          </a:xfrm>
          <a:prstGeom prst="rect">
            <a:avLst/>
          </a:prstGeom>
          <a:solidFill>
            <a:srgbClr val="024D9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45CE026-1EDA-4687-B894-13208EF3C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914400"/>
            <a:ext cx="5508487" cy="15240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467A2E4-04E6-426D-8EE8-36489868FB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8823" y="2592457"/>
            <a:ext cx="3970867" cy="952500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5BDB08-E43E-48BC-B18A-77F5A74BD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762" t="2867" r="37434" b="4767"/>
          <a:stretch/>
        </p:blipFill>
        <p:spPr>
          <a:xfrm>
            <a:off x="0" y="4492"/>
            <a:ext cx="4624895" cy="563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40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76" userDrawn="1">
          <p15:clr>
            <a:srgbClr val="FBAE40"/>
          </p15:clr>
        </p15:guide>
        <p15:guide id="2" orient="horz" pos="355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7DD48B-90D6-4304-9F9D-B2F5126DB0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0" y="-42853"/>
            <a:ext cx="12344400" cy="69421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78FE53-B101-4DC1-B4B7-6E4937C91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2667000"/>
            <a:ext cx="8001000" cy="914400"/>
          </a:xfrm>
        </p:spPr>
        <p:txBody>
          <a:bodyPr/>
          <a:lstStyle>
            <a:lvl1pPr algn="l">
              <a:defRPr sz="5400" b="0" spc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2226F7-9386-D74A-9A99-E0A17D4308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3581400"/>
            <a:ext cx="7620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32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2DD192-C1F7-4CBE-93EE-7CCDF0A01025}"/>
              </a:ext>
            </a:extLst>
          </p:cNvPr>
          <p:cNvSpPr/>
          <p:nvPr userDrawn="1"/>
        </p:nvSpPr>
        <p:spPr>
          <a:xfrm>
            <a:off x="-76200" y="5562600"/>
            <a:ext cx="228600" cy="1336704"/>
          </a:xfrm>
          <a:prstGeom prst="rect">
            <a:avLst/>
          </a:prstGeom>
          <a:solidFill>
            <a:srgbClr val="096FB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20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Section - grad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F508DCD-F7E9-477C-A78D-A0FB5DA4E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7775"/>
          <a:stretch/>
        </p:blipFill>
        <p:spPr>
          <a:xfrm>
            <a:off x="0" y="775"/>
            <a:ext cx="12192688" cy="56380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DDF4E02-0BB0-45F9-B8BE-B66D151C9FC7}"/>
              </a:ext>
            </a:extLst>
          </p:cNvPr>
          <p:cNvSpPr/>
          <p:nvPr userDrawn="1"/>
        </p:nvSpPr>
        <p:spPr>
          <a:xfrm>
            <a:off x="4465320" y="775"/>
            <a:ext cx="381000" cy="5638800"/>
          </a:xfrm>
          <a:prstGeom prst="rect">
            <a:avLst/>
          </a:prstGeom>
          <a:solidFill>
            <a:srgbClr val="024D9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45BED-E562-48DC-BAD3-88D84DECB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914400"/>
            <a:ext cx="5508487" cy="15240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6D9C31B-1977-4021-8AE6-4D12F74DCD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8823" y="2592457"/>
            <a:ext cx="3970867" cy="952500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43B74F-53AD-4976-89ED-E8124472E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822" t="11448" r="1892" b="32030"/>
          <a:stretch/>
        </p:blipFill>
        <p:spPr>
          <a:xfrm>
            <a:off x="-5576" y="-774"/>
            <a:ext cx="4610099" cy="563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40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pos="297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Section - stone ECC 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BFB0960-49D9-404D-883D-CC8188EA6F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7775"/>
          <a:stretch/>
        </p:blipFill>
        <p:spPr>
          <a:xfrm>
            <a:off x="0" y="775"/>
            <a:ext cx="12192688" cy="56380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C7A5245-2CB4-4ED3-83B7-97CE6D5F5622}"/>
              </a:ext>
            </a:extLst>
          </p:cNvPr>
          <p:cNvSpPr/>
          <p:nvPr userDrawn="1"/>
        </p:nvSpPr>
        <p:spPr>
          <a:xfrm>
            <a:off x="4465320" y="775"/>
            <a:ext cx="381000" cy="5638800"/>
          </a:xfrm>
          <a:prstGeom prst="rect">
            <a:avLst/>
          </a:prstGeom>
          <a:solidFill>
            <a:srgbClr val="024D9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Stone exterior sign for Elgin Community College">
            <a:extLst>
              <a:ext uri="{FF2B5EF4-FFF2-40B4-BE49-F238E27FC236}">
                <a16:creationId xmlns:a16="http://schemas.microsoft.com/office/drawing/2014/main" id="{EAA19225-59C7-41EC-AC05-381C7F9E3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6" t="1323" r="41835" b="1323"/>
          <a:stretch/>
        </p:blipFill>
        <p:spPr>
          <a:xfrm>
            <a:off x="0" y="776"/>
            <a:ext cx="4624895" cy="563802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12E9A8E-6457-42CD-A4F6-33AFAFA98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914400"/>
            <a:ext cx="5508487" cy="15240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0A393BB-9A75-4573-84C8-2E3D43BD5C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8823" y="2592457"/>
            <a:ext cx="3970867" cy="952500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79840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76" userDrawn="1">
          <p15:clr>
            <a:srgbClr val="FBAE40"/>
          </p15:clr>
        </p15:guide>
        <p15:guide id="2" orient="horz" pos="355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Section - nur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3DD984C-EB78-4B4D-BE90-D9034302F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7775"/>
          <a:stretch/>
        </p:blipFill>
        <p:spPr>
          <a:xfrm>
            <a:off x="0" y="775"/>
            <a:ext cx="12192688" cy="56380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9A982AB-C981-4156-BC87-28CAEEFD17B1}"/>
              </a:ext>
            </a:extLst>
          </p:cNvPr>
          <p:cNvSpPr/>
          <p:nvPr userDrawn="1"/>
        </p:nvSpPr>
        <p:spPr>
          <a:xfrm>
            <a:off x="4465320" y="775"/>
            <a:ext cx="381000" cy="5638800"/>
          </a:xfrm>
          <a:prstGeom prst="rect">
            <a:avLst/>
          </a:prstGeom>
          <a:solidFill>
            <a:srgbClr val="024D9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Nursing director adjusts the collar of a student's uniform.">
            <a:extLst>
              <a:ext uri="{FF2B5EF4-FFF2-40B4-BE49-F238E27FC236}">
                <a16:creationId xmlns:a16="http://schemas.microsoft.com/office/drawing/2014/main" id="{CD2CFC2A-CC6D-4C0C-BFAD-E386FA549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40" t="3750" r="35458" b="3750"/>
          <a:stretch/>
        </p:blipFill>
        <p:spPr>
          <a:xfrm>
            <a:off x="0" y="0"/>
            <a:ext cx="4624895" cy="56388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A9AD333-E499-4A85-A575-05BCA03996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914400"/>
            <a:ext cx="5508487" cy="15240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CF8D01A-F619-4825-AE07-62793E55ED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8823" y="2592457"/>
            <a:ext cx="3970867" cy="952500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040013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pos="297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Section - au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BBB5084-433E-4738-8542-6DC1CCBDA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7775"/>
          <a:stretch/>
        </p:blipFill>
        <p:spPr>
          <a:xfrm>
            <a:off x="0" y="775"/>
            <a:ext cx="12192688" cy="56380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01243A6-9007-4572-9F60-F443498E1551}"/>
              </a:ext>
            </a:extLst>
          </p:cNvPr>
          <p:cNvSpPr/>
          <p:nvPr userDrawn="1"/>
        </p:nvSpPr>
        <p:spPr>
          <a:xfrm>
            <a:off x="4465320" y="775"/>
            <a:ext cx="381000" cy="5638800"/>
          </a:xfrm>
          <a:prstGeom prst="rect">
            <a:avLst/>
          </a:prstGeom>
          <a:solidFill>
            <a:srgbClr val="024D9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B04A12-9663-44F1-A2D7-B26D13CE6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914400"/>
            <a:ext cx="5508487" cy="15240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ED715F1-D573-4421-B154-D028EB4A51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8823" y="2592457"/>
            <a:ext cx="3970867" cy="952500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079D2-CCC8-4E23-BD75-E960A17FA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302" t="3124" r="7974" b="20075"/>
          <a:stretch/>
        </p:blipFill>
        <p:spPr>
          <a:xfrm>
            <a:off x="-13010" y="775"/>
            <a:ext cx="461010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18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pos="297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Section - basketb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2E21438-9F06-4993-B08B-990808DC9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7775"/>
          <a:stretch/>
        </p:blipFill>
        <p:spPr>
          <a:xfrm>
            <a:off x="0" y="775"/>
            <a:ext cx="12192688" cy="56380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E34CD1-C4D4-425B-B8FC-A010BA8EF3CA}"/>
              </a:ext>
            </a:extLst>
          </p:cNvPr>
          <p:cNvSpPr/>
          <p:nvPr userDrawn="1"/>
        </p:nvSpPr>
        <p:spPr>
          <a:xfrm>
            <a:off x="4465320" y="775"/>
            <a:ext cx="381000" cy="5638800"/>
          </a:xfrm>
          <a:prstGeom prst="rect">
            <a:avLst/>
          </a:prstGeom>
          <a:solidFill>
            <a:srgbClr val="024D9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2854A6-7274-4015-97E8-28EA5D089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914400"/>
            <a:ext cx="5508487" cy="15240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86CD528-DA94-41C7-867B-F166F8E116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8823" y="2592457"/>
            <a:ext cx="3970867" cy="952500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BE817F-C1AC-4601-A25B-146DCC7BBE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3929" t="-13" r="8100" b="2645"/>
          <a:stretch/>
        </p:blipFill>
        <p:spPr>
          <a:xfrm>
            <a:off x="0" y="0"/>
            <a:ext cx="462489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18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976" userDrawn="1">
          <p15:clr>
            <a:srgbClr val="FBAE40"/>
          </p15:clr>
        </p15:guide>
        <p15:guide id="3" orient="horz" pos="355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Section - spartan terr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F13ADBE-E340-464E-A4B3-676B291C12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7775"/>
          <a:stretch/>
        </p:blipFill>
        <p:spPr>
          <a:xfrm>
            <a:off x="0" y="775"/>
            <a:ext cx="12192688" cy="56380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16E048-0CB8-4EAC-91D1-6B0108CB4F26}"/>
              </a:ext>
            </a:extLst>
          </p:cNvPr>
          <p:cNvSpPr/>
          <p:nvPr userDrawn="1"/>
        </p:nvSpPr>
        <p:spPr>
          <a:xfrm>
            <a:off x="4465320" y="775"/>
            <a:ext cx="381000" cy="5638800"/>
          </a:xfrm>
          <a:prstGeom prst="rect">
            <a:avLst/>
          </a:prstGeom>
          <a:solidFill>
            <a:srgbClr val="024D9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Six students in culinary uniforms each hold up a plate of food.">
            <a:extLst>
              <a:ext uri="{FF2B5EF4-FFF2-40B4-BE49-F238E27FC236}">
                <a16:creationId xmlns:a16="http://schemas.microsoft.com/office/drawing/2014/main" id="{FC399200-36A9-4AD0-BE62-76632256F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79" t="5682" r="1320" b="10228"/>
          <a:stretch/>
        </p:blipFill>
        <p:spPr>
          <a:xfrm>
            <a:off x="0" y="0"/>
            <a:ext cx="4610099" cy="56387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B90A34B-41B0-4BA3-AA1E-304ADE54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914400"/>
            <a:ext cx="5508487" cy="15240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46415DA-C957-4FFD-9BB1-327741B9E5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8823" y="2592457"/>
            <a:ext cx="3970867" cy="952500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79840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28" userDrawn="1">
          <p15:clr>
            <a:srgbClr val="FBAE40"/>
          </p15:clr>
        </p15:guide>
        <p15:guide id="2" orient="horz" pos="355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Section - study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EE5B71C-2E7A-4A2F-B9CD-8F124D999E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7775"/>
          <a:stretch/>
        </p:blipFill>
        <p:spPr>
          <a:xfrm>
            <a:off x="0" y="775"/>
            <a:ext cx="12192688" cy="56380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4A2A5F-9BAA-45D6-BF1B-ACB2EC2098A0}"/>
              </a:ext>
            </a:extLst>
          </p:cNvPr>
          <p:cNvSpPr/>
          <p:nvPr userDrawn="1"/>
        </p:nvSpPr>
        <p:spPr>
          <a:xfrm>
            <a:off x="4465320" y="775"/>
            <a:ext cx="381000" cy="5638800"/>
          </a:xfrm>
          <a:prstGeom prst="rect">
            <a:avLst/>
          </a:prstGeom>
          <a:solidFill>
            <a:srgbClr val="024D9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Three students studying at a table in Renner hall library.">
            <a:extLst>
              <a:ext uri="{FF2B5EF4-FFF2-40B4-BE49-F238E27FC236}">
                <a16:creationId xmlns:a16="http://schemas.microsoft.com/office/drawing/2014/main" id="{75D6385E-E4C5-415A-9EEF-597DCC3857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770" t="2634" r="9659" b="2634"/>
          <a:stretch/>
        </p:blipFill>
        <p:spPr>
          <a:xfrm>
            <a:off x="0" y="0"/>
            <a:ext cx="4624895" cy="56388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2CEA272-4563-4160-B6C3-1F1BE4C64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914400"/>
            <a:ext cx="5508487" cy="15240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F2A3F55-C3F8-47DD-8D7D-606AF52337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8823" y="2592457"/>
            <a:ext cx="3970867" cy="952500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79840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76" userDrawn="1">
          <p15:clr>
            <a:srgbClr val="FBAE40"/>
          </p15:clr>
        </p15:guide>
        <p15:guide id="2" orient="horz" pos="355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Section - jobe lounge stai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0A5640-989F-4DF5-91B6-2FDF218918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7775"/>
          <a:stretch/>
        </p:blipFill>
        <p:spPr>
          <a:xfrm>
            <a:off x="0" y="775"/>
            <a:ext cx="12192688" cy="56380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1072D9-7665-494B-9DCF-434D089C0E70}"/>
              </a:ext>
            </a:extLst>
          </p:cNvPr>
          <p:cNvSpPr/>
          <p:nvPr userDrawn="1"/>
        </p:nvSpPr>
        <p:spPr>
          <a:xfrm>
            <a:off x="4465320" y="775"/>
            <a:ext cx="381000" cy="5638800"/>
          </a:xfrm>
          <a:prstGeom prst="rect">
            <a:avLst/>
          </a:prstGeom>
          <a:solidFill>
            <a:srgbClr val="024D9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Stone staircase that once was in the Jobe Lounge.">
            <a:extLst>
              <a:ext uri="{FF2B5EF4-FFF2-40B4-BE49-F238E27FC236}">
                <a16:creationId xmlns:a16="http://schemas.microsoft.com/office/drawing/2014/main" id="{D2E5802B-9973-4683-84ED-9F8E0A0EBE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122" t="8561" r="38844" b="8549"/>
          <a:stretch/>
        </p:blipFill>
        <p:spPr>
          <a:xfrm>
            <a:off x="0" y="775"/>
            <a:ext cx="4624895" cy="56380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3CA73D2-1C55-4778-9C5A-89DAF24A0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914400"/>
            <a:ext cx="5508487" cy="15240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B68A8C4-1E2B-4CE5-AE0B-8CC8CF6C7C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8823" y="2592457"/>
            <a:ext cx="3970867" cy="952500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79840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68" userDrawn="1">
          <p15:clr>
            <a:srgbClr val="FBAE40"/>
          </p15:clr>
        </p15:guide>
        <p15:guide id="2" orient="horz" pos="355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Section - ECC sign p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85885B-8564-4C64-9DDB-7557BD771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7775"/>
          <a:stretch/>
        </p:blipFill>
        <p:spPr>
          <a:xfrm>
            <a:off x="0" y="775"/>
            <a:ext cx="12192688" cy="56380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A01345-7B39-42EA-9B71-7F3915E7B355}"/>
              </a:ext>
            </a:extLst>
          </p:cNvPr>
          <p:cNvSpPr/>
          <p:nvPr userDrawn="1"/>
        </p:nvSpPr>
        <p:spPr>
          <a:xfrm>
            <a:off x="4465320" y="775"/>
            <a:ext cx="381000" cy="5638800"/>
          </a:xfrm>
          <a:prstGeom prst="rect">
            <a:avLst/>
          </a:prstGeom>
          <a:solidFill>
            <a:srgbClr val="024D9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n exterior sign that reads &quot;Elgin Community College. Offering two year fully accredited college work.&quot;">
            <a:extLst>
              <a:ext uri="{FF2B5EF4-FFF2-40B4-BE49-F238E27FC236}">
                <a16:creationId xmlns:a16="http://schemas.microsoft.com/office/drawing/2014/main" id="{1C134E6A-7992-4672-B0CA-EA42D3D4B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457" t="6222" r="23542" b="1890"/>
          <a:stretch/>
        </p:blipFill>
        <p:spPr>
          <a:xfrm>
            <a:off x="11652" y="775"/>
            <a:ext cx="4624895" cy="56388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3690F73-E473-45EF-87EF-8D921AA6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914400"/>
            <a:ext cx="5508487" cy="15240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0DC7CAC-EBD9-4CF3-8949-76077FFF5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8823" y="2592457"/>
            <a:ext cx="3970867" cy="952500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79840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pos="2976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Section - study h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85885B-8564-4C64-9DDB-7557BD771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7775"/>
          <a:stretch/>
        </p:blipFill>
        <p:spPr>
          <a:xfrm>
            <a:off x="0" y="775"/>
            <a:ext cx="12192688" cy="56380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A01345-7B39-42EA-9B71-7F3915E7B355}"/>
              </a:ext>
            </a:extLst>
          </p:cNvPr>
          <p:cNvSpPr/>
          <p:nvPr userDrawn="1"/>
        </p:nvSpPr>
        <p:spPr>
          <a:xfrm>
            <a:off x="4465320" y="775"/>
            <a:ext cx="381000" cy="5638800"/>
          </a:xfrm>
          <a:prstGeom prst="rect">
            <a:avLst/>
          </a:prstGeom>
          <a:solidFill>
            <a:srgbClr val="024D9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3690F73-E473-45EF-87EF-8D921AA6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914400"/>
            <a:ext cx="5508487" cy="15240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0DC7CAC-EBD9-4CF3-8949-76077FFF5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8823" y="2592457"/>
            <a:ext cx="3970867" cy="952500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97E4D-8911-4BC8-9A92-B6134076A3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3843" t="5660" r="16014" b="6852"/>
          <a:stretch/>
        </p:blipFill>
        <p:spPr>
          <a:xfrm>
            <a:off x="0" y="-13009"/>
            <a:ext cx="4624896" cy="565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83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52">
          <p15:clr>
            <a:srgbClr val="FBAE40"/>
          </p15:clr>
        </p15:guide>
        <p15:guide id="2" pos="29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E360CD-7239-4C0E-A7DD-4F70A22312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0" y="-42852"/>
            <a:ext cx="12344400" cy="694215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6EACECE-B4A5-4B0D-A0D0-B11E808EE4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2667000"/>
            <a:ext cx="8001000" cy="914400"/>
          </a:xfrm>
        </p:spPr>
        <p:txBody>
          <a:bodyPr/>
          <a:lstStyle>
            <a:lvl1pPr algn="l">
              <a:defRPr sz="5400" b="0" spc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FE38864-8E18-4CEB-B543-8A55B3907B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3581400"/>
            <a:ext cx="7620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32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AA14F9-7BE7-4C62-A317-0B288B463C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1481" t="59890"/>
          <a:stretch/>
        </p:blipFill>
        <p:spPr>
          <a:xfrm>
            <a:off x="9906000" y="4114800"/>
            <a:ext cx="2286000" cy="278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28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Section - trump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85885B-8564-4C64-9DDB-7557BD771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7775"/>
          <a:stretch/>
        </p:blipFill>
        <p:spPr>
          <a:xfrm>
            <a:off x="0" y="775"/>
            <a:ext cx="12192688" cy="56380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A01345-7B39-42EA-9B71-7F3915E7B355}"/>
              </a:ext>
            </a:extLst>
          </p:cNvPr>
          <p:cNvSpPr/>
          <p:nvPr userDrawn="1"/>
        </p:nvSpPr>
        <p:spPr>
          <a:xfrm>
            <a:off x="4465320" y="775"/>
            <a:ext cx="381000" cy="5638800"/>
          </a:xfrm>
          <a:prstGeom prst="rect">
            <a:avLst/>
          </a:prstGeom>
          <a:solidFill>
            <a:srgbClr val="024D9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n instructor points to sheet music for two students with trumpets.">
            <a:extLst>
              <a:ext uri="{FF2B5EF4-FFF2-40B4-BE49-F238E27FC236}">
                <a16:creationId xmlns:a16="http://schemas.microsoft.com/office/drawing/2014/main" id="{1C134E6A-7992-4672-B0CA-EA42D3D4B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057" t="1519" r="15957" b="1547"/>
          <a:stretch/>
        </p:blipFill>
        <p:spPr>
          <a:xfrm>
            <a:off x="11652" y="-1"/>
            <a:ext cx="4941348" cy="56380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3690F73-E473-45EF-87EF-8D921AA6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914400"/>
            <a:ext cx="5508487" cy="15240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0DC7CAC-EBD9-4CF3-8949-76077FFF5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8823" y="2592457"/>
            <a:ext cx="3970867" cy="952500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50305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52">
          <p15:clr>
            <a:srgbClr val="FBAE40"/>
          </p15:clr>
        </p15:guide>
        <p15:guide id="2" pos="29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190EFF-4D3B-47AF-A80B-535B370D49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0" y="-42852"/>
            <a:ext cx="12344399" cy="69421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2215945-795A-4DCB-95AD-D48137975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2667000"/>
            <a:ext cx="8001000" cy="914400"/>
          </a:xfrm>
        </p:spPr>
        <p:txBody>
          <a:bodyPr/>
          <a:lstStyle>
            <a:lvl1pPr algn="l">
              <a:defRPr sz="5400" b="0" spc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36F46AA-C155-4864-8B03-0C4D9F266E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3581400"/>
            <a:ext cx="7620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32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556931-63FF-49B1-926B-66F07544E4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1988" t="60745"/>
          <a:stretch/>
        </p:blipFill>
        <p:spPr>
          <a:xfrm>
            <a:off x="9982200" y="4190999"/>
            <a:ext cx="2209800" cy="27083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F3F94A-4245-4DE7-8D73-65EDCB0BD2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1481" t="59890"/>
          <a:stretch/>
        </p:blipFill>
        <p:spPr>
          <a:xfrm>
            <a:off x="9906000" y="4114800"/>
            <a:ext cx="2286000" cy="278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7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9A330FF-D5B7-410B-B414-F439F18837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504"/>
            <a:ext cx="11611890" cy="457200"/>
          </a:xfrm>
        </p:spPr>
        <p:txBody>
          <a:bodyPr/>
          <a:lstStyle>
            <a:lvl1pPr>
              <a:defRPr i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Body Page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DC694C3-A3E8-4DE0-8D4B-0AAB4D48FB3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447800"/>
            <a:ext cx="10972800" cy="4343400"/>
          </a:xfrm>
          <a:prstGeom prst="rect">
            <a:avLst/>
          </a:prstGeom>
        </p:spPr>
        <p:txBody>
          <a:bodyPr/>
          <a:lstStyle>
            <a:lvl1pPr marL="174625" indent="-174625">
              <a:buFont typeface="Arial" panose="020B0604020202020204" pitchFamily="34" charset="0"/>
              <a:buChar char="•"/>
              <a:defRPr sz="2800" i="0">
                <a:solidFill>
                  <a:schemeClr val="tx1"/>
                </a:solidFill>
              </a:defRPr>
            </a:lvl1pPr>
            <a:lvl2pPr marL="569913" indent="-173038">
              <a:buFont typeface="Wingdings" panose="05000000000000000000" pitchFamily="2" charset="2"/>
              <a:buChar char="§"/>
              <a:defRPr sz="2400" i="0">
                <a:solidFill>
                  <a:schemeClr val="tx1"/>
                </a:solidFill>
              </a:defRPr>
            </a:lvl2pPr>
            <a:lvl3pPr marL="914400" indent="-173038">
              <a:buFont typeface="Courier New" panose="02070309020205020404" pitchFamily="49" charset="0"/>
              <a:buChar char="o"/>
              <a:defRPr sz="2000" i="0">
                <a:solidFill>
                  <a:schemeClr val="tx1"/>
                </a:solidFill>
              </a:defRPr>
            </a:lvl3pPr>
            <a:lvl4pPr marL="1258888" indent="-168275">
              <a:buFont typeface="Wingdings" panose="05000000000000000000" pitchFamily="2" charset="2"/>
              <a:buChar char="§"/>
              <a:defRPr sz="1800" i="0">
                <a:solidFill>
                  <a:schemeClr val="tx1"/>
                </a:solidFill>
              </a:defRPr>
            </a:lvl4pPr>
            <a:lvl5pPr marL="1539875" indent="-168275">
              <a:buFont typeface="Wingdings" panose="05000000000000000000" pitchFamily="2" charset="2"/>
              <a:buChar char="§"/>
              <a:defRPr sz="1600"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3B3F38-70D1-40D1-81FE-AC4E0DED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DD8E-7252-4126-9C61-A49B3B917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3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4590" y="306504"/>
            <a:ext cx="10756900" cy="4572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/>
              <a:t>Click to edit Body Page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DC694C3-A3E8-4DE0-8D4B-0AAB4D48FB3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447800"/>
            <a:ext cx="10972800" cy="4343400"/>
          </a:xfrm>
          <a:prstGeom prst="rect">
            <a:avLst/>
          </a:prstGeom>
        </p:spPr>
        <p:txBody>
          <a:bodyPr/>
          <a:lstStyle>
            <a:lvl1pPr marL="174625" indent="-174625">
              <a:buFont typeface="Arial" panose="020B0604020202020204" pitchFamily="34" charset="0"/>
              <a:buChar char="•"/>
              <a:defRPr sz="2800" i="0">
                <a:solidFill>
                  <a:schemeClr val="tx1"/>
                </a:solidFill>
              </a:defRPr>
            </a:lvl1pPr>
            <a:lvl2pPr marL="569913" indent="-173038">
              <a:buFont typeface="Wingdings" panose="05000000000000000000" pitchFamily="2" charset="2"/>
              <a:buChar char="§"/>
              <a:defRPr sz="2400" i="0">
                <a:solidFill>
                  <a:schemeClr val="tx1"/>
                </a:solidFill>
              </a:defRPr>
            </a:lvl2pPr>
            <a:lvl3pPr marL="914400" indent="-173038">
              <a:buFont typeface="Courier New" panose="02070309020205020404" pitchFamily="49" charset="0"/>
              <a:buChar char="o"/>
              <a:defRPr sz="2000" i="0">
                <a:solidFill>
                  <a:schemeClr val="tx1"/>
                </a:solidFill>
              </a:defRPr>
            </a:lvl3pPr>
            <a:lvl4pPr marL="1258888" indent="-168275">
              <a:buFont typeface="Wingdings" panose="05000000000000000000" pitchFamily="2" charset="2"/>
              <a:buChar char="§"/>
              <a:defRPr sz="1800" i="0">
                <a:solidFill>
                  <a:schemeClr val="tx1"/>
                </a:solidFill>
              </a:defRPr>
            </a:lvl4pPr>
            <a:lvl5pPr marL="1539875" indent="-168275">
              <a:buFont typeface="Wingdings" panose="05000000000000000000" pitchFamily="2" charset="2"/>
              <a:buChar char="§"/>
              <a:defRPr sz="1600"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3B3F38-70D1-40D1-81FE-AC4E0DED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DD8E-7252-4126-9C61-A49B3B917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3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11B35B-458C-433C-832D-4E287A139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75"/>
            <a:ext cx="12192000" cy="6856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4590" y="306504"/>
            <a:ext cx="10756900" cy="4572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/>
              <a:t>Click to edit Body Page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DC694C3-A3E8-4DE0-8D4B-0AAB4D48FB3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447800"/>
            <a:ext cx="10972800" cy="4343400"/>
          </a:xfrm>
          <a:prstGeom prst="rect">
            <a:avLst/>
          </a:prstGeom>
        </p:spPr>
        <p:txBody>
          <a:bodyPr/>
          <a:lstStyle>
            <a:lvl1pPr marL="174625" indent="-174625">
              <a:buFont typeface="Arial" panose="020B0604020202020204" pitchFamily="34" charset="0"/>
              <a:buChar char="•"/>
              <a:defRPr sz="2800" i="0">
                <a:solidFill>
                  <a:schemeClr val="tx1"/>
                </a:solidFill>
              </a:defRPr>
            </a:lvl1pPr>
            <a:lvl2pPr marL="569913" indent="-173038">
              <a:buFont typeface="Wingdings" panose="05000000000000000000" pitchFamily="2" charset="2"/>
              <a:buChar char="§"/>
              <a:defRPr sz="2400" i="0">
                <a:solidFill>
                  <a:schemeClr val="tx1"/>
                </a:solidFill>
              </a:defRPr>
            </a:lvl2pPr>
            <a:lvl3pPr marL="914400" indent="-173038">
              <a:buFont typeface="Courier New" panose="02070309020205020404" pitchFamily="49" charset="0"/>
              <a:buChar char="o"/>
              <a:defRPr sz="2000" i="0">
                <a:solidFill>
                  <a:schemeClr val="tx1"/>
                </a:solidFill>
              </a:defRPr>
            </a:lvl3pPr>
            <a:lvl4pPr marL="1258888" indent="-168275">
              <a:buFont typeface="Wingdings" panose="05000000000000000000" pitchFamily="2" charset="2"/>
              <a:buChar char="§"/>
              <a:defRPr sz="1800" i="0">
                <a:solidFill>
                  <a:schemeClr val="tx1"/>
                </a:solidFill>
              </a:defRPr>
            </a:lvl4pPr>
            <a:lvl5pPr marL="1539875" indent="-168275">
              <a:buFont typeface="Wingdings" panose="05000000000000000000" pitchFamily="2" charset="2"/>
              <a:buChar char="§"/>
              <a:defRPr sz="1600"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3B3F38-70D1-40D1-81FE-AC4E0DED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DD8E-7252-4126-9C61-A49B3B917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0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1317" y="0"/>
            <a:ext cx="1143000" cy="1143000"/>
          </a:xfrm>
          <a:prstGeom prst="rect">
            <a:avLst/>
          </a:prstGeom>
          <a:solidFill>
            <a:srgbClr val="009639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ABA72D-3FC0-49BA-976D-D5220B29680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447800"/>
            <a:ext cx="10972800" cy="4343400"/>
          </a:xfrm>
          <a:prstGeom prst="rect">
            <a:avLst/>
          </a:prstGeom>
        </p:spPr>
        <p:txBody>
          <a:bodyPr/>
          <a:lstStyle>
            <a:lvl1pPr marL="174625" indent="-174625">
              <a:buFont typeface="Arial" panose="020B0604020202020204" pitchFamily="34" charset="0"/>
              <a:buChar char="•"/>
              <a:defRPr sz="2800" i="0">
                <a:solidFill>
                  <a:schemeClr val="tx1"/>
                </a:solidFill>
              </a:defRPr>
            </a:lvl1pPr>
            <a:lvl2pPr marL="569913" indent="-173038">
              <a:buFont typeface="Wingdings" panose="05000000000000000000" pitchFamily="2" charset="2"/>
              <a:buChar char="§"/>
              <a:defRPr sz="2400" i="0">
                <a:solidFill>
                  <a:schemeClr val="tx1"/>
                </a:solidFill>
              </a:defRPr>
            </a:lvl2pPr>
            <a:lvl3pPr marL="914400" indent="-173038">
              <a:buFont typeface="Courier New" panose="02070309020205020404" pitchFamily="49" charset="0"/>
              <a:buChar char="o"/>
              <a:defRPr sz="2000" i="0">
                <a:solidFill>
                  <a:schemeClr val="tx1"/>
                </a:solidFill>
              </a:defRPr>
            </a:lvl3pPr>
            <a:lvl4pPr marL="1258888" indent="-168275">
              <a:buFont typeface="Wingdings" panose="05000000000000000000" pitchFamily="2" charset="2"/>
              <a:buChar char="§"/>
              <a:defRPr sz="1800" i="0">
                <a:solidFill>
                  <a:schemeClr val="tx1"/>
                </a:solidFill>
              </a:defRPr>
            </a:lvl4pPr>
            <a:lvl5pPr marL="1539875" indent="-168275">
              <a:buFont typeface="Wingdings" panose="05000000000000000000" pitchFamily="2" charset="2"/>
              <a:buChar char="§"/>
              <a:defRPr sz="1600"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1872F-6D38-4E98-A5BA-FD525922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DD8E-7252-4126-9C61-A49B3B917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7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1317" y="0"/>
            <a:ext cx="11430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7A1F764-E774-42BD-8EF1-1BBF8131878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447800"/>
            <a:ext cx="10972800" cy="4343400"/>
          </a:xfrm>
          <a:prstGeom prst="rect">
            <a:avLst/>
          </a:prstGeom>
        </p:spPr>
        <p:txBody>
          <a:bodyPr/>
          <a:lstStyle>
            <a:lvl1pPr marL="174625" indent="-174625">
              <a:buFont typeface="Arial" panose="020B0604020202020204" pitchFamily="34" charset="0"/>
              <a:buChar char="•"/>
              <a:defRPr sz="2800" i="0">
                <a:solidFill>
                  <a:schemeClr val="tx1"/>
                </a:solidFill>
              </a:defRPr>
            </a:lvl1pPr>
            <a:lvl2pPr marL="569913" indent="-173038">
              <a:buFont typeface="Wingdings" panose="05000000000000000000" pitchFamily="2" charset="2"/>
              <a:buChar char="§"/>
              <a:defRPr sz="2400" i="0">
                <a:solidFill>
                  <a:schemeClr val="tx1"/>
                </a:solidFill>
              </a:defRPr>
            </a:lvl2pPr>
            <a:lvl3pPr marL="914400" indent="-173038">
              <a:buFont typeface="Courier New" panose="02070309020205020404" pitchFamily="49" charset="0"/>
              <a:buChar char="o"/>
              <a:defRPr sz="2000" i="0">
                <a:solidFill>
                  <a:schemeClr val="tx1"/>
                </a:solidFill>
              </a:defRPr>
            </a:lvl3pPr>
            <a:lvl4pPr marL="1258888" indent="-168275">
              <a:buFont typeface="Wingdings" panose="05000000000000000000" pitchFamily="2" charset="2"/>
              <a:buChar char="§"/>
              <a:defRPr sz="1800" i="0">
                <a:solidFill>
                  <a:schemeClr val="tx1"/>
                </a:solidFill>
              </a:defRPr>
            </a:lvl4pPr>
            <a:lvl5pPr marL="1539875" indent="-168275">
              <a:buFont typeface="Wingdings" panose="05000000000000000000" pitchFamily="2" charset="2"/>
              <a:buChar char="§"/>
              <a:defRPr sz="1600"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9A140-B11E-42AC-970C-38FF9B94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DD8E-7252-4126-9C61-A49B3B917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7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459F26-26FF-EE4B-B927-4F3CFA990B8E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0" y="775"/>
            <a:ext cx="12192000" cy="685645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64590" y="304800"/>
            <a:ext cx="1075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8" name="Text Placeholder 5"/>
          <p:cNvSpPr txBox="1">
            <a:spLocks/>
          </p:cNvSpPr>
          <p:nvPr userDrawn="1"/>
        </p:nvSpPr>
        <p:spPr>
          <a:xfrm>
            <a:off x="750637" y="1219200"/>
            <a:ext cx="10831763" cy="4038600"/>
          </a:xfrm>
          <a:prstGeom prst="rect">
            <a:avLst/>
          </a:prstGeom>
        </p:spPr>
        <p:txBody>
          <a:bodyPr/>
          <a:lstStyle>
            <a:lvl1pPr marL="174625" indent="-17462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000">
                <a:solidFill>
                  <a:srgbClr val="827469"/>
                </a:solidFill>
                <a:latin typeface="+mn-lt"/>
                <a:ea typeface="+mn-ea"/>
                <a:cs typeface="+mn-cs"/>
              </a:defRPr>
            </a:lvl1pPr>
            <a:lvl2pPr marL="514350" indent="-1174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i="1">
                <a:solidFill>
                  <a:srgbClr val="82746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 i="1">
                <a:solidFill>
                  <a:srgbClr val="82746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•"/>
              <a:defRPr sz="1400" i="1">
                <a:solidFill>
                  <a:srgbClr val="82746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&gt;"/>
              <a:defRPr sz="1500" i="1">
                <a:solidFill>
                  <a:srgbClr val="82746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&gt;"/>
              <a:defRPr sz="1500" i="1">
                <a:solidFill>
                  <a:srgbClr val="82746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&gt;"/>
              <a:defRPr sz="1500" i="1">
                <a:solidFill>
                  <a:srgbClr val="82746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&gt;"/>
              <a:defRPr sz="1500" i="1">
                <a:solidFill>
                  <a:srgbClr val="82746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&gt;"/>
              <a:defRPr sz="1500" i="1">
                <a:solidFill>
                  <a:srgbClr val="827469"/>
                </a:solidFill>
                <a:latin typeface="+mn-lt"/>
                <a:ea typeface="+mn-ea"/>
              </a:defRPr>
            </a:lvl9pPr>
          </a:lstStyle>
          <a:p>
            <a:endParaRPr lang="en-US" sz="2000" kern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29EB1-A8F6-41CA-9283-AEC78F1FC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5000" y="6492875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8DD8E-7252-4126-9C61-A49B3B917D6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1A01C-8C84-BD49-8782-1ABB2BB94992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245365" y="5943600"/>
            <a:ext cx="2269235" cy="70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6" r:id="rId3"/>
    <p:sldLayoutId id="2147483828" r:id="rId4"/>
    <p:sldLayoutId id="2147483878" r:id="rId5"/>
    <p:sldLayoutId id="2147483821" r:id="rId6"/>
    <p:sldLayoutId id="2147483877" r:id="rId7"/>
    <p:sldLayoutId id="2147483831" r:id="rId8"/>
    <p:sldLayoutId id="2147483830" r:id="rId9"/>
    <p:sldLayoutId id="2147483829" r:id="rId10"/>
    <p:sldLayoutId id="2147483823" r:id="rId11"/>
    <p:sldLayoutId id="2147483824" r:id="rId12"/>
    <p:sldLayoutId id="2147483820" r:id="rId13"/>
    <p:sldLayoutId id="2147483835" r:id="rId14"/>
    <p:sldLayoutId id="2147483833" r:id="rId15"/>
    <p:sldLayoutId id="2147483834" r:id="rId16"/>
    <p:sldLayoutId id="2147483836" r:id="rId17"/>
    <p:sldLayoutId id="2147483837" r:id="rId18"/>
    <p:sldLayoutId id="2147483838" r:id="rId19"/>
    <p:sldLayoutId id="2147483839" r:id="rId20"/>
    <p:sldLayoutId id="2147483843" r:id="rId21"/>
    <p:sldLayoutId id="2147483851" r:id="rId22"/>
    <p:sldLayoutId id="2147483859" r:id="rId23"/>
    <p:sldLayoutId id="2147483858" r:id="rId24"/>
    <p:sldLayoutId id="2147483840" r:id="rId25"/>
    <p:sldLayoutId id="2147483841" r:id="rId26"/>
    <p:sldLayoutId id="2147483842" r:id="rId27"/>
    <p:sldLayoutId id="2147483844" r:id="rId28"/>
    <p:sldLayoutId id="2147483875" r:id="rId29"/>
    <p:sldLayoutId id="2147483876" r:id="rId3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i="0" u="none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 i="1">
          <a:solidFill>
            <a:srgbClr val="FF761C"/>
          </a:solidFill>
          <a:latin typeface="Segoe" pitchFamily="84" charset="0"/>
          <a:ea typeface="ヒラギノ角ゴ Pro W3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i="1">
          <a:solidFill>
            <a:srgbClr val="FF761C"/>
          </a:solidFill>
          <a:latin typeface="Segoe" pitchFamily="84" charset="0"/>
          <a:ea typeface="ヒラギノ角ゴ Pro W3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 i="1">
          <a:solidFill>
            <a:srgbClr val="FF761C"/>
          </a:solidFill>
          <a:latin typeface="Segoe" pitchFamily="84" charset="0"/>
          <a:ea typeface="ヒラギノ角ゴ Pro W3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 i="1">
          <a:solidFill>
            <a:srgbClr val="FF761C"/>
          </a:solidFill>
          <a:latin typeface="Segoe" pitchFamily="84" charset="0"/>
          <a:ea typeface="ヒラギノ角ゴ Pro W3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 i="1">
          <a:solidFill>
            <a:srgbClr val="FF761C"/>
          </a:solidFill>
          <a:latin typeface="Segoe" pitchFamily="84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 i="1">
          <a:solidFill>
            <a:srgbClr val="FF761C"/>
          </a:solidFill>
          <a:latin typeface="Segoe" pitchFamily="84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 i="1">
          <a:solidFill>
            <a:srgbClr val="FF761C"/>
          </a:solidFill>
          <a:latin typeface="Segoe" pitchFamily="84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 i="1">
          <a:solidFill>
            <a:srgbClr val="FF761C"/>
          </a:solidFill>
          <a:latin typeface="Segoe" pitchFamily="84" charset="0"/>
          <a:ea typeface="ヒラギノ角ゴ Pro W3" pitchFamily="1" charset="-128"/>
        </a:defRPr>
      </a:lvl9pPr>
    </p:titleStyle>
    <p:bodyStyle>
      <a:lvl1pPr marL="1746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573088" indent="-169863" algn="l" rtl="0" eaLnBrk="1" fontAlgn="base" hangingPunct="1">
        <a:spcBef>
          <a:spcPct val="20000"/>
        </a:spcBef>
        <a:spcAft>
          <a:spcPct val="0"/>
        </a:spcAft>
        <a:buChar char="•"/>
        <a:defRPr sz="2400" i="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 i="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lang="en-US" sz="1800" i="0" dirty="0" smtClean="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i="0">
          <a:solidFill>
            <a:srgbClr val="00000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&gt;"/>
        <a:defRPr sz="1500" i="1">
          <a:solidFill>
            <a:srgbClr val="827469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&gt;"/>
        <a:defRPr sz="1500" i="1">
          <a:solidFill>
            <a:srgbClr val="827469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&gt;"/>
        <a:defRPr sz="1500" i="1">
          <a:solidFill>
            <a:srgbClr val="827469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&gt;"/>
        <a:defRPr sz="1500" i="1">
          <a:solidFill>
            <a:srgbClr val="82746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BD9EF-9B78-447C-BDEB-782088B7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FFEE6-9FB3-45A1-8D70-54E9413B32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2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49AC-FFAE-40D7-BDC3-3A900E3D7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585A6-862C-4F04-A4C1-DB6F56EBA3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F5206-6F15-4193-A31A-E264D3D5A1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2A8A1-BCEA-4B86-B619-D85F66FD26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8DD8E-7252-4126-9C61-A49B3B917D6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61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0076B-C521-4170-869F-740CE16C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635B3-A945-4B0B-AAEE-440DA412E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76BE0-DDDE-423A-BB04-206C29908D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23482-39EA-4F3C-8971-7899FD8DF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3F24A2-5F58-44A3-9F59-7B62112FAA3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791C7-3AC0-4417-8515-6630C48DE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8DD8E-7252-4126-9C61-A49B3B917D6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07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EF67-3521-4A0C-B7CE-D562B12AF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0480C-2CCA-48F5-9B97-9E68604E1D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86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F269-0C9D-4302-A5EF-540F84ECA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FEC82-8756-44C7-BDA9-D10A8F096B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72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5253E-5659-40F3-97DB-15F01A258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0FE5B-2D57-4E5D-A6EF-00CDA0FE7A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42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356AC-F7E3-49EF-99BF-BDBECB177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9C0A6-8CDC-4F6D-8AD3-4E5DCAAEC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94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5560-BDFA-4810-85E9-DE739C963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B0931-0A46-4A41-AC56-5A416EA363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98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E0B6-B480-44A0-829C-26BA153E8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A89AB-5200-4147-8568-6C8BF357A9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95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7CC85-DD2D-43B8-AB5B-C02D07FAC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000F4-3D1B-46C2-AFD3-FF0EB056EF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6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87A8-918D-4321-A3F3-ACB37637E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1644A-DE67-4109-B19D-1B053E32C2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14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34446B-2637-4B56-8555-BA90F3445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6630E5-681A-4398-86ED-2A82C2CD41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93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6B7E-FEFB-4823-BE0C-77717604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D73CB-A8D9-4051-8190-8A90A24EDB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14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E046-E441-41F3-BBD7-3F8685BE8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73200-496C-4C06-94B5-D65F80221B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25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53DD-0F1C-452E-BF65-8AA61B54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4AA17-4404-47F3-B3D0-59EC3D13D9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52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A1A43-D353-467E-B498-6D11291F5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6AA1D-C6A4-4A45-AFE8-D66BA067FA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92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20C66-C6F3-4B29-842D-1AB466445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273A0-21F3-477B-B420-F1971F5543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65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362E-BE04-4B88-879E-51CF6D0E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0EA7-B3AB-4CAE-9A19-D94A43C4BF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91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0F72-6056-4FCD-AC50-2FA98A1B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134EC-1C40-4D65-973C-062C06BE32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87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716C-B243-4349-85BE-5D1FCDCF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38DE2-D2B5-461A-94C1-4997DD0732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5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85BE3-8351-41A1-8F5B-9299B086D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C8C57-00D9-4B45-B91B-DAFD39091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45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64B5-9108-47FF-9EE3-EF1B76ACE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769FE-1F91-4ECD-A8DD-3783B49609B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EF6DE-9689-4576-B175-56BC8D230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DD8E-7252-4126-9C61-A49B3B917D6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71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663F-5B88-482B-B3C0-DC32A89C3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4036D-3DA5-40EB-BC34-489847948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CDE62-B6FE-42D7-9386-221CFA6EA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F90C9-E239-4082-8080-A2F92A6950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60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98892-692A-47A8-BED6-3AA0B7CBA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0594C-5DC7-467D-9DE6-42C9B334C47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B62F1-C72C-475D-A71C-9D71C723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DD8E-7252-4126-9C61-A49B3B917D6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4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60B50-61E0-495C-8C91-B22885466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FB171-5723-4D04-A7D7-8E4BA7F47A0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E920B-79E0-49D9-B911-D972365E4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DD8E-7252-4126-9C61-A49B3B917D6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5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D0015-64AA-45FB-919B-DC2BC6022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6A9D-C2CD-4F5E-B9E5-43BD3AC6818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8862C-217B-4532-93C2-07EEFA73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DD8E-7252-4126-9C61-A49B3B917D6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88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5C8E-CB08-49A3-BDBE-D352B502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E2090-E635-474A-BB5A-0119F13436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8A483-1190-4FF6-A4B6-B2CCB4FD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DD8E-7252-4126-9C61-A49B3B917D6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0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E9F18-50C6-494F-B767-83A4B75A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73E7E-3D30-410F-85FD-778907D03AD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BFBBF-3F6F-4060-AC22-7A503B66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DD8E-7252-4126-9C61-A49B3B917D6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82407"/>
      </p:ext>
    </p:extLst>
  </p:cSld>
  <p:clrMapOvr>
    <a:masterClrMapping/>
  </p:clrMapOvr>
</p:sld>
</file>

<file path=ppt/theme/theme1.xml><?xml version="1.0" encoding="utf-8"?>
<a:theme xmlns:a="http://schemas.openxmlformats.org/drawingml/2006/main" name="ECC Theme2021">
  <a:themeElements>
    <a:clrScheme name="ECC Color Palette">
      <a:dk1>
        <a:srgbClr val="000000"/>
      </a:dk1>
      <a:lt1>
        <a:srgbClr val="FFFFFF"/>
      </a:lt1>
      <a:dk2>
        <a:srgbClr val="005195"/>
      </a:dk2>
      <a:lt2>
        <a:srgbClr val="766A63"/>
      </a:lt2>
      <a:accent1>
        <a:srgbClr val="00B8E4"/>
      </a:accent1>
      <a:accent2>
        <a:srgbClr val="BE0F34"/>
      </a:accent2>
      <a:accent3>
        <a:srgbClr val="FF7900"/>
      </a:accent3>
      <a:accent4>
        <a:srgbClr val="77B800"/>
      </a:accent4>
      <a:accent5>
        <a:srgbClr val="B70B9B"/>
      </a:accent5>
      <a:accent6>
        <a:srgbClr val="FED900"/>
      </a:accent6>
      <a:hlink>
        <a:srgbClr val="00B8E4"/>
      </a:hlink>
      <a:folHlink>
        <a:srgbClr val="FED900"/>
      </a:folHlink>
    </a:clrScheme>
    <a:fontScheme name="Blank Presentation">
      <a:majorFont>
        <a:latin typeface="Segoe"/>
        <a:ea typeface="ヒラギノ角ゴ Pro W3"/>
        <a:cs typeface=""/>
      </a:majorFont>
      <a:minorFont>
        <a:latin typeface="Sego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  <a:lnDef>
      <a:spPr>
        <a:ln w="19050" cmpd="sng">
          <a:solidFill>
            <a:schemeClr val="tx2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C Theme2021" id="{5441968E-571F-544F-93D5-3B5A3CC21324}" vid="{F2F1515F-BF82-7844-A12C-750520FD42A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9ECFE86866C74CAFDFAB24F6CD47A0" ma:contentTypeVersion="0" ma:contentTypeDescription="Create a new document." ma:contentTypeScope="" ma:versionID="f24ab1a629c23c1c1ca221b1687bc8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9F58EE-359C-4CA8-995A-FE615890749E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452586E-5B99-4EC7-84D0-126423CC50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F2AEC7B-F212-4B78-858D-D40F89B3C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44760</TotalTime>
  <Words>8</Words>
  <Application>Microsoft Office PowerPoint</Application>
  <PresentationFormat>Widescreen</PresentationFormat>
  <Paragraphs>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Courier New</vt:lpstr>
      <vt:lpstr>Segoe</vt:lpstr>
      <vt:lpstr>Segoe UI Semibold</vt:lpstr>
      <vt:lpstr>Wingdings</vt:lpstr>
      <vt:lpstr>ヒラギノ角ゴ Pro W3</vt:lpstr>
      <vt:lpstr>ECC Theme2021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 PowerPoint Template 16x9</dc:title>
  <dc:creator>Piner, Scott E.</dc:creator>
  <cp:lastModifiedBy>Atta, Gema</cp:lastModifiedBy>
  <cp:revision>114</cp:revision>
  <cp:lastPrinted>2021-01-06T14:52:55Z</cp:lastPrinted>
  <dcterms:created xsi:type="dcterms:W3CDTF">2011-01-12T12:29:31Z</dcterms:created>
  <dcterms:modified xsi:type="dcterms:W3CDTF">2024-02-01T18:01:16Z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0x010100219ECFE86866C74CAFDFAB24F6CD47A0</vt:lpwstr>
  </property>
</Properties>
</file>